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7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7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55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91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5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96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52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86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78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9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71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39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4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E792-C75A-4F7C-B50B-8E667D73C901}" type="datetimeFigureOut">
              <a:rPr lang="tr-TR" smtClean="0"/>
              <a:t>18.9.2019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962B-DDA3-447F-8C65-95AEC4E91A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6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53981" y="672658"/>
            <a:ext cx="9144000" cy="4423998"/>
          </a:xfrm>
        </p:spPr>
        <p:txBody>
          <a:bodyPr>
            <a:noAutofit/>
          </a:bodyPr>
          <a:lstStyle/>
          <a:p>
            <a:r>
              <a:rPr lang="tr-TR" sz="8000" dirty="0" smtClean="0">
                <a:latin typeface="Algerian" panose="04020705040A02060702" pitchFamily="82" charset="0"/>
              </a:rPr>
              <a:t>ÖĞRENCİLERİN ÇEVRE BİLİNCİ ARAŞTIRMASI</a:t>
            </a:r>
            <a:endParaRPr lang="tr-TR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2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nese kaya\AppData\Local\Microsoft\Windows\INetCache\Content.MSO\64D49A00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810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nese kaya\AppData\Local\Microsoft\Windows\INetCache\Content.MSO\FF1364B7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77" y="0"/>
            <a:ext cx="621092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nese kaya\AppData\Local\Microsoft\Windows\INetCache\Content.MSO\9255E1A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5" y="0"/>
            <a:ext cx="55540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Formlar yanıt grafiği. Soru başlığı: 20. Atıkların geri dönüştürülmesi sizce çevrenin ve doğal kaynakların korunması açısından önemli midir?. Yanıt sayısı: 107 yanıt."/>
          <p:cNvSpPr>
            <a:spLocks noChangeAspect="1" noChangeArrowheads="1"/>
          </p:cNvSpPr>
          <p:nvPr/>
        </p:nvSpPr>
        <p:spPr bwMode="auto">
          <a:xfrm>
            <a:off x="138113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Formlar yanıt grafiği. Soru başlığı: 20. Atıkların geri dönüştürülmesi sizce çevrenin ve doğal kaynakların korunması açısından önemli midir?. Yanıt sayısı: 107 yanıt."/>
          <p:cNvSpPr>
            <a:spLocks noChangeAspect="1" noChangeArrowheads="1"/>
          </p:cNvSpPr>
          <p:nvPr/>
        </p:nvSpPr>
        <p:spPr bwMode="auto">
          <a:xfrm>
            <a:off x="290513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İçerik Yer Tutucusu 4" descr="C:\Users\nese kaya\AppData\Local\Microsoft\Windows\INetCache\Content.MSO\DCE1C93E.tm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41" y="35863"/>
            <a:ext cx="6128478" cy="6621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5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C:\Users\nese kaya\AppData\Local\Microsoft\Windows\INetCache\Content.MSO\1A7B5082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02"/>
            <a:ext cx="5891134" cy="670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16" y="209861"/>
            <a:ext cx="6120984" cy="66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4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C:\Users\nese kaya\AppData\Local\Microsoft\Windows\INetCache\Content.MSO\24B3FC06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133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798" y="104931"/>
            <a:ext cx="6088202" cy="67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4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 descr="C:\Users\nese kaya\AppData\Local\Microsoft\Windows\INetCache\Content.MSO\6901764A.tmp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İçerik Yer Tutucusu 7" descr="C:\Users\nese kaya\AppData\Local\Microsoft\Windows\INetCache\Content.MSO\849EFCB4.tmp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057" y="0"/>
            <a:ext cx="61809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06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48728" cy="685799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728" y="0"/>
            <a:ext cx="64432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C:\Users\nese kaya\AppData\Local\Microsoft\Windows\INetCache\Content.MSO\4972712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375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C:\Users\nese kaya\AppData\Local\Microsoft\Windows\INetCache\Content.MSO\D93CCEA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51" y="-1"/>
            <a:ext cx="609824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75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C:\Users\nese kaya\AppData\Local\Microsoft\Windows\INetCache\Content.MSO\E95E14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" y="39126"/>
            <a:ext cx="5861154" cy="681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C:\Users\nese kaya\AppData\Local\Microsoft\Windows\INetCache\Content.MSO\94A348FD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64" y="39126"/>
            <a:ext cx="6345836" cy="6818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62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C:\Users\nese kaya\AppData\Local\Microsoft\Windows\INetCache\Content.MSO\CBE0E0F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10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nese kaya\AppData\Local\Microsoft\Windows\INetCache\Content.MSO\3EEC0C11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94" y="0"/>
            <a:ext cx="624090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89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C:\Users\nese kaya\AppData\Local\Microsoft\Windows\INetCache\Content.MSO\19088F83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011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nese kaya\AppData\Local\Microsoft\Windows\INetCache\Content.MSO\784367F6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1" y="0"/>
            <a:ext cx="63908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78843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37</TotalTime>
  <Words>4</Words>
  <Application>Microsoft Office PowerPoint</Application>
  <PresentationFormat>Geniş ekran</PresentationFormat>
  <Paragraphs>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 Light</vt:lpstr>
      <vt:lpstr>Rockwell</vt:lpstr>
      <vt:lpstr>Wingdings</vt:lpstr>
      <vt:lpstr>Atlas</vt:lpstr>
      <vt:lpstr>ÖĞRENCİLERİN ÇEVRE BİLİNCİ ARAŞTIRMASI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nese kaya</dc:creator>
  <cp:lastModifiedBy>nese kaya</cp:lastModifiedBy>
  <cp:revision>4</cp:revision>
  <dcterms:created xsi:type="dcterms:W3CDTF">2019-09-18T19:54:12Z</dcterms:created>
  <dcterms:modified xsi:type="dcterms:W3CDTF">2019-09-18T20:31:47Z</dcterms:modified>
</cp:coreProperties>
</file>